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66" r:id="rId3"/>
    <p:sldId id="257" r:id="rId4"/>
    <p:sldId id="258" r:id="rId5"/>
    <p:sldId id="259" r:id="rId6"/>
    <p:sldId id="260" r:id="rId7"/>
    <p:sldId id="261" r:id="rId8"/>
    <p:sldId id="262" r:id="rId9"/>
    <p:sldId id="263" r:id="rId10"/>
    <p:sldId id="264" r:id="rId11"/>
    <p:sldId id="265"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snapToObjects="1">
      <p:cViewPr varScale="1">
        <p:scale>
          <a:sx n="117" d="100"/>
          <a:sy n="117" d="100"/>
        </p:scale>
        <p:origin x="36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8A3BE9-7609-453B-8F55-5275ACCCA9C5}"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AC40C189-CE76-47CC-8218-21861123A6D9}">
      <dgm:prSet/>
      <dgm:spPr/>
      <dgm:t>
        <a:bodyPr/>
        <a:lstStyle/>
        <a:p>
          <a:r>
            <a:rPr lang="en-US"/>
            <a:t>1. Partnership in students </a:t>
          </a:r>
        </a:p>
      </dgm:t>
    </dgm:pt>
    <dgm:pt modelId="{9D5B2D6A-BBF8-4434-A0F9-17402A96CD52}" type="parTrans" cxnId="{B05A812F-B668-4463-BF2E-8F8E5BE8337A}">
      <dgm:prSet/>
      <dgm:spPr/>
      <dgm:t>
        <a:bodyPr/>
        <a:lstStyle/>
        <a:p>
          <a:endParaRPr lang="en-US"/>
        </a:p>
      </dgm:t>
    </dgm:pt>
    <dgm:pt modelId="{678695C4-1DFA-4E43-8D1E-F7CD1ABC5664}" type="sibTrans" cxnId="{B05A812F-B668-4463-BF2E-8F8E5BE8337A}">
      <dgm:prSet/>
      <dgm:spPr/>
      <dgm:t>
        <a:bodyPr/>
        <a:lstStyle/>
        <a:p>
          <a:endParaRPr lang="en-US"/>
        </a:p>
      </dgm:t>
    </dgm:pt>
    <dgm:pt modelId="{49D01F2D-B560-4C2D-988A-30F8256F2360}">
      <dgm:prSet/>
      <dgm:spPr/>
      <dgm:t>
        <a:bodyPr/>
        <a:lstStyle/>
        <a:p>
          <a:r>
            <a:rPr lang="en-US" dirty="0"/>
            <a:t>2. Multiple Graders</a:t>
          </a:r>
        </a:p>
      </dgm:t>
    </dgm:pt>
    <dgm:pt modelId="{E53E72CC-B69D-4940-9C76-C110247DC12A}" type="parTrans" cxnId="{63644FDA-67D2-47D0-8680-A3950FCCD184}">
      <dgm:prSet/>
      <dgm:spPr/>
      <dgm:t>
        <a:bodyPr/>
        <a:lstStyle/>
        <a:p>
          <a:endParaRPr lang="en-US"/>
        </a:p>
      </dgm:t>
    </dgm:pt>
    <dgm:pt modelId="{DA8DB0C6-9D62-4337-8B43-EEEAF619196F}" type="sibTrans" cxnId="{63644FDA-67D2-47D0-8680-A3950FCCD184}">
      <dgm:prSet/>
      <dgm:spPr/>
      <dgm:t>
        <a:bodyPr/>
        <a:lstStyle/>
        <a:p>
          <a:endParaRPr lang="en-US"/>
        </a:p>
      </dgm:t>
    </dgm:pt>
    <dgm:pt modelId="{2B37224F-C0AD-BF47-A1A3-928510CA6C5B}">
      <dgm:prSet/>
      <dgm:spPr/>
      <dgm:t>
        <a:bodyPr/>
        <a:lstStyle/>
        <a:p>
          <a:r>
            <a:rPr lang="en-US" dirty="0"/>
            <a:t>3. Cannot be used with </a:t>
          </a:r>
          <a:r>
            <a:rPr lang="en-US" dirty="0" err="1"/>
            <a:t>JupyterLab</a:t>
          </a:r>
          <a:endParaRPr lang="en-US" dirty="0"/>
        </a:p>
      </dgm:t>
    </dgm:pt>
    <dgm:pt modelId="{7DA3B176-585D-4345-A2FF-DF4DC4EC5049}" type="parTrans" cxnId="{F2413106-63FB-D848-BBD4-70E36533A1A4}">
      <dgm:prSet/>
      <dgm:spPr/>
      <dgm:t>
        <a:bodyPr/>
        <a:lstStyle/>
        <a:p>
          <a:endParaRPr lang="en-US"/>
        </a:p>
      </dgm:t>
    </dgm:pt>
    <dgm:pt modelId="{E342E19A-B10B-D142-B0BC-A5E2742E7328}" type="sibTrans" cxnId="{F2413106-63FB-D848-BBD4-70E36533A1A4}">
      <dgm:prSet/>
      <dgm:spPr/>
      <dgm:t>
        <a:bodyPr/>
        <a:lstStyle/>
        <a:p>
          <a:endParaRPr lang="en-US"/>
        </a:p>
      </dgm:t>
    </dgm:pt>
    <dgm:pt modelId="{03AE9A59-B345-2D4B-8791-3C231A01876B}" type="pres">
      <dgm:prSet presAssocID="{9D8A3BE9-7609-453B-8F55-5275ACCCA9C5}" presName="hierChild1" presStyleCnt="0">
        <dgm:presLayoutVars>
          <dgm:chPref val="1"/>
          <dgm:dir/>
          <dgm:animOne val="branch"/>
          <dgm:animLvl val="lvl"/>
          <dgm:resizeHandles/>
        </dgm:presLayoutVars>
      </dgm:prSet>
      <dgm:spPr/>
    </dgm:pt>
    <dgm:pt modelId="{C91BD097-6AE8-BB48-B050-1A1F6D0DBDE6}" type="pres">
      <dgm:prSet presAssocID="{AC40C189-CE76-47CC-8218-21861123A6D9}" presName="hierRoot1" presStyleCnt="0"/>
      <dgm:spPr/>
    </dgm:pt>
    <dgm:pt modelId="{B6F8E2AC-06ED-FA46-A373-950D03535345}" type="pres">
      <dgm:prSet presAssocID="{AC40C189-CE76-47CC-8218-21861123A6D9}" presName="composite" presStyleCnt="0"/>
      <dgm:spPr/>
    </dgm:pt>
    <dgm:pt modelId="{3BFE9FCC-94B7-EC45-87F2-DBE0F5C477D6}" type="pres">
      <dgm:prSet presAssocID="{AC40C189-CE76-47CC-8218-21861123A6D9}" presName="background" presStyleLbl="node0" presStyleIdx="0" presStyleCnt="3"/>
      <dgm:spPr/>
    </dgm:pt>
    <dgm:pt modelId="{960DE362-CF4F-AB44-A176-CE56D5CAE592}" type="pres">
      <dgm:prSet presAssocID="{AC40C189-CE76-47CC-8218-21861123A6D9}" presName="text" presStyleLbl="fgAcc0" presStyleIdx="0" presStyleCnt="3">
        <dgm:presLayoutVars>
          <dgm:chPref val="3"/>
        </dgm:presLayoutVars>
      </dgm:prSet>
      <dgm:spPr/>
    </dgm:pt>
    <dgm:pt modelId="{3F7C7E82-5745-454D-89B6-75F7BBEBC8B5}" type="pres">
      <dgm:prSet presAssocID="{AC40C189-CE76-47CC-8218-21861123A6D9}" presName="hierChild2" presStyleCnt="0"/>
      <dgm:spPr/>
    </dgm:pt>
    <dgm:pt modelId="{5C220E17-68CD-8548-8D6F-7B3510F40BEF}" type="pres">
      <dgm:prSet presAssocID="{49D01F2D-B560-4C2D-988A-30F8256F2360}" presName="hierRoot1" presStyleCnt="0"/>
      <dgm:spPr/>
    </dgm:pt>
    <dgm:pt modelId="{DAD6C671-FB76-6740-9470-EBFCAA3BBAEE}" type="pres">
      <dgm:prSet presAssocID="{49D01F2D-B560-4C2D-988A-30F8256F2360}" presName="composite" presStyleCnt="0"/>
      <dgm:spPr/>
    </dgm:pt>
    <dgm:pt modelId="{955EB3FD-7CF7-B94B-A50F-AF18B3D4C405}" type="pres">
      <dgm:prSet presAssocID="{49D01F2D-B560-4C2D-988A-30F8256F2360}" presName="background" presStyleLbl="node0" presStyleIdx="1" presStyleCnt="3"/>
      <dgm:spPr/>
    </dgm:pt>
    <dgm:pt modelId="{4EA10664-60CA-684D-A009-D50F6F606F49}" type="pres">
      <dgm:prSet presAssocID="{49D01F2D-B560-4C2D-988A-30F8256F2360}" presName="text" presStyleLbl="fgAcc0" presStyleIdx="1" presStyleCnt="3">
        <dgm:presLayoutVars>
          <dgm:chPref val="3"/>
        </dgm:presLayoutVars>
      </dgm:prSet>
      <dgm:spPr/>
    </dgm:pt>
    <dgm:pt modelId="{08C5AB9F-F935-3945-B917-F661C7F0B20A}" type="pres">
      <dgm:prSet presAssocID="{49D01F2D-B560-4C2D-988A-30F8256F2360}" presName="hierChild2" presStyleCnt="0"/>
      <dgm:spPr/>
    </dgm:pt>
    <dgm:pt modelId="{BE3B79D7-16CE-1B42-840A-03177F8FF209}" type="pres">
      <dgm:prSet presAssocID="{2B37224F-C0AD-BF47-A1A3-928510CA6C5B}" presName="hierRoot1" presStyleCnt="0"/>
      <dgm:spPr/>
    </dgm:pt>
    <dgm:pt modelId="{E9407BBD-211F-3A46-83AD-B59872658B90}" type="pres">
      <dgm:prSet presAssocID="{2B37224F-C0AD-BF47-A1A3-928510CA6C5B}" presName="composite" presStyleCnt="0"/>
      <dgm:spPr/>
    </dgm:pt>
    <dgm:pt modelId="{BC3594DF-5824-7743-AD41-B45819C6AEAE}" type="pres">
      <dgm:prSet presAssocID="{2B37224F-C0AD-BF47-A1A3-928510CA6C5B}" presName="background" presStyleLbl="node0" presStyleIdx="2" presStyleCnt="3"/>
      <dgm:spPr/>
    </dgm:pt>
    <dgm:pt modelId="{2EE54A44-6D44-D04D-9800-8BD11AB14ADC}" type="pres">
      <dgm:prSet presAssocID="{2B37224F-C0AD-BF47-A1A3-928510CA6C5B}" presName="text" presStyleLbl="fgAcc0" presStyleIdx="2" presStyleCnt="3">
        <dgm:presLayoutVars>
          <dgm:chPref val="3"/>
        </dgm:presLayoutVars>
      </dgm:prSet>
      <dgm:spPr/>
    </dgm:pt>
    <dgm:pt modelId="{2F87D156-3115-754B-840D-9B69E6FFC193}" type="pres">
      <dgm:prSet presAssocID="{2B37224F-C0AD-BF47-A1A3-928510CA6C5B}" presName="hierChild2" presStyleCnt="0"/>
      <dgm:spPr/>
    </dgm:pt>
  </dgm:ptLst>
  <dgm:cxnLst>
    <dgm:cxn modelId="{F2413106-63FB-D848-BBD4-70E36533A1A4}" srcId="{9D8A3BE9-7609-453B-8F55-5275ACCCA9C5}" destId="{2B37224F-C0AD-BF47-A1A3-928510CA6C5B}" srcOrd="2" destOrd="0" parTransId="{7DA3B176-585D-4345-A2FF-DF4DC4EC5049}" sibTransId="{E342E19A-B10B-D142-B0BC-A5E2742E7328}"/>
    <dgm:cxn modelId="{B05A812F-B668-4463-BF2E-8F8E5BE8337A}" srcId="{9D8A3BE9-7609-453B-8F55-5275ACCCA9C5}" destId="{AC40C189-CE76-47CC-8218-21861123A6D9}" srcOrd="0" destOrd="0" parTransId="{9D5B2D6A-BBF8-4434-A0F9-17402A96CD52}" sibTransId="{678695C4-1DFA-4E43-8D1E-F7CD1ABC5664}"/>
    <dgm:cxn modelId="{ED00CC54-FD0C-624F-A66A-F130DCF72587}" type="presOf" srcId="{49D01F2D-B560-4C2D-988A-30F8256F2360}" destId="{4EA10664-60CA-684D-A009-D50F6F606F49}" srcOrd="0" destOrd="0" presId="urn:microsoft.com/office/officeart/2005/8/layout/hierarchy1"/>
    <dgm:cxn modelId="{0F94C383-B28B-294F-A556-693AFF32724F}" type="presOf" srcId="{2B37224F-C0AD-BF47-A1A3-928510CA6C5B}" destId="{2EE54A44-6D44-D04D-9800-8BD11AB14ADC}" srcOrd="0" destOrd="0" presId="urn:microsoft.com/office/officeart/2005/8/layout/hierarchy1"/>
    <dgm:cxn modelId="{5FD5438B-31DE-EA44-890E-1F9F46CDBFCC}" type="presOf" srcId="{9D8A3BE9-7609-453B-8F55-5275ACCCA9C5}" destId="{03AE9A59-B345-2D4B-8791-3C231A01876B}" srcOrd="0" destOrd="0" presId="urn:microsoft.com/office/officeart/2005/8/layout/hierarchy1"/>
    <dgm:cxn modelId="{F183D3D7-90D5-554A-B285-CC93E0B1BE9A}" type="presOf" srcId="{AC40C189-CE76-47CC-8218-21861123A6D9}" destId="{960DE362-CF4F-AB44-A176-CE56D5CAE592}" srcOrd="0" destOrd="0" presId="urn:microsoft.com/office/officeart/2005/8/layout/hierarchy1"/>
    <dgm:cxn modelId="{63644FDA-67D2-47D0-8680-A3950FCCD184}" srcId="{9D8A3BE9-7609-453B-8F55-5275ACCCA9C5}" destId="{49D01F2D-B560-4C2D-988A-30F8256F2360}" srcOrd="1" destOrd="0" parTransId="{E53E72CC-B69D-4940-9C76-C110247DC12A}" sibTransId="{DA8DB0C6-9D62-4337-8B43-EEEAF619196F}"/>
    <dgm:cxn modelId="{8981DC13-7651-A94E-AF4B-376389931CFD}" type="presParOf" srcId="{03AE9A59-B345-2D4B-8791-3C231A01876B}" destId="{C91BD097-6AE8-BB48-B050-1A1F6D0DBDE6}" srcOrd="0" destOrd="0" presId="urn:microsoft.com/office/officeart/2005/8/layout/hierarchy1"/>
    <dgm:cxn modelId="{E2B573D4-4ADF-AA4B-BCFE-4470A2C89220}" type="presParOf" srcId="{C91BD097-6AE8-BB48-B050-1A1F6D0DBDE6}" destId="{B6F8E2AC-06ED-FA46-A373-950D03535345}" srcOrd="0" destOrd="0" presId="urn:microsoft.com/office/officeart/2005/8/layout/hierarchy1"/>
    <dgm:cxn modelId="{FAEAF2FD-11EA-D743-AEBC-9BB0CC918452}" type="presParOf" srcId="{B6F8E2AC-06ED-FA46-A373-950D03535345}" destId="{3BFE9FCC-94B7-EC45-87F2-DBE0F5C477D6}" srcOrd="0" destOrd="0" presId="urn:microsoft.com/office/officeart/2005/8/layout/hierarchy1"/>
    <dgm:cxn modelId="{A3825B60-8DA7-1B41-8DFB-FCB15B9267FF}" type="presParOf" srcId="{B6F8E2AC-06ED-FA46-A373-950D03535345}" destId="{960DE362-CF4F-AB44-A176-CE56D5CAE592}" srcOrd="1" destOrd="0" presId="urn:microsoft.com/office/officeart/2005/8/layout/hierarchy1"/>
    <dgm:cxn modelId="{75D02E3A-3C15-E440-94E6-7F837231A3C2}" type="presParOf" srcId="{C91BD097-6AE8-BB48-B050-1A1F6D0DBDE6}" destId="{3F7C7E82-5745-454D-89B6-75F7BBEBC8B5}" srcOrd="1" destOrd="0" presId="urn:microsoft.com/office/officeart/2005/8/layout/hierarchy1"/>
    <dgm:cxn modelId="{5DCB1D8F-4A58-5545-AFDB-17234497ABDD}" type="presParOf" srcId="{03AE9A59-B345-2D4B-8791-3C231A01876B}" destId="{5C220E17-68CD-8548-8D6F-7B3510F40BEF}" srcOrd="1" destOrd="0" presId="urn:microsoft.com/office/officeart/2005/8/layout/hierarchy1"/>
    <dgm:cxn modelId="{7737B001-CFD2-CC47-A240-DEE6AD993C0E}" type="presParOf" srcId="{5C220E17-68CD-8548-8D6F-7B3510F40BEF}" destId="{DAD6C671-FB76-6740-9470-EBFCAA3BBAEE}" srcOrd="0" destOrd="0" presId="urn:microsoft.com/office/officeart/2005/8/layout/hierarchy1"/>
    <dgm:cxn modelId="{5D98B67C-853A-3142-959A-D5CF6802D013}" type="presParOf" srcId="{DAD6C671-FB76-6740-9470-EBFCAA3BBAEE}" destId="{955EB3FD-7CF7-B94B-A50F-AF18B3D4C405}" srcOrd="0" destOrd="0" presId="urn:microsoft.com/office/officeart/2005/8/layout/hierarchy1"/>
    <dgm:cxn modelId="{EDF76356-C77D-5F4B-A256-13167FAE04F8}" type="presParOf" srcId="{DAD6C671-FB76-6740-9470-EBFCAA3BBAEE}" destId="{4EA10664-60CA-684D-A009-D50F6F606F49}" srcOrd="1" destOrd="0" presId="urn:microsoft.com/office/officeart/2005/8/layout/hierarchy1"/>
    <dgm:cxn modelId="{C3679FF3-9FDF-174A-B82B-1EADC3BAE781}" type="presParOf" srcId="{5C220E17-68CD-8548-8D6F-7B3510F40BEF}" destId="{08C5AB9F-F935-3945-B917-F661C7F0B20A}" srcOrd="1" destOrd="0" presId="urn:microsoft.com/office/officeart/2005/8/layout/hierarchy1"/>
    <dgm:cxn modelId="{6A28974A-ADED-894A-99CC-EF186B4F84B9}" type="presParOf" srcId="{03AE9A59-B345-2D4B-8791-3C231A01876B}" destId="{BE3B79D7-16CE-1B42-840A-03177F8FF209}" srcOrd="2" destOrd="0" presId="urn:microsoft.com/office/officeart/2005/8/layout/hierarchy1"/>
    <dgm:cxn modelId="{EC8D2A54-2EFD-B749-A44F-989EB57CF12F}" type="presParOf" srcId="{BE3B79D7-16CE-1B42-840A-03177F8FF209}" destId="{E9407BBD-211F-3A46-83AD-B59872658B90}" srcOrd="0" destOrd="0" presId="urn:microsoft.com/office/officeart/2005/8/layout/hierarchy1"/>
    <dgm:cxn modelId="{E58EA1EE-F6C3-944A-AC00-08754248EF28}" type="presParOf" srcId="{E9407BBD-211F-3A46-83AD-B59872658B90}" destId="{BC3594DF-5824-7743-AD41-B45819C6AEAE}" srcOrd="0" destOrd="0" presId="urn:microsoft.com/office/officeart/2005/8/layout/hierarchy1"/>
    <dgm:cxn modelId="{21744B9D-7BF8-4343-8726-BEAD511B1C45}" type="presParOf" srcId="{E9407BBD-211F-3A46-83AD-B59872658B90}" destId="{2EE54A44-6D44-D04D-9800-8BD11AB14ADC}" srcOrd="1" destOrd="0" presId="urn:microsoft.com/office/officeart/2005/8/layout/hierarchy1"/>
    <dgm:cxn modelId="{580C812A-762E-5E41-BF83-1EF1E549D060}" type="presParOf" srcId="{BE3B79D7-16CE-1B42-840A-03177F8FF209}" destId="{2F87D156-3115-754B-840D-9B69E6FFC193}"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1FF0D9-EBD3-47E4-BAA5-AC5C106D1E37}"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BF22F37C-C6E6-4B7F-9A6C-8F53151C4937}">
      <dgm:prSet/>
      <dgm:spPr/>
      <dgm:t>
        <a:bodyPr/>
        <a:lstStyle/>
        <a:p>
          <a:r>
            <a:rPr lang="en-US"/>
            <a:t>Elastic Search	</a:t>
          </a:r>
        </a:p>
      </dgm:t>
    </dgm:pt>
    <dgm:pt modelId="{096E6B64-ED91-4E4A-8870-46F420F825AB}" type="parTrans" cxnId="{078A120C-DC66-4386-AC54-19D5849DDF39}">
      <dgm:prSet/>
      <dgm:spPr/>
      <dgm:t>
        <a:bodyPr/>
        <a:lstStyle/>
        <a:p>
          <a:endParaRPr lang="en-US"/>
        </a:p>
      </dgm:t>
    </dgm:pt>
    <dgm:pt modelId="{9E2A5FEA-E1D8-4D75-83F4-8892F0257CB0}" type="sibTrans" cxnId="{078A120C-DC66-4386-AC54-19D5849DDF39}">
      <dgm:prSet/>
      <dgm:spPr/>
      <dgm:t>
        <a:bodyPr/>
        <a:lstStyle/>
        <a:p>
          <a:endParaRPr lang="en-US"/>
        </a:p>
      </dgm:t>
    </dgm:pt>
    <dgm:pt modelId="{4459829D-9A4B-41A3-8ED7-DE6B6F1F8BB3}">
      <dgm:prSet/>
      <dgm:spPr/>
      <dgm:t>
        <a:bodyPr/>
        <a:lstStyle/>
        <a:p>
          <a:r>
            <a:rPr lang="en-US"/>
            <a:t>Logstash</a:t>
          </a:r>
        </a:p>
      </dgm:t>
    </dgm:pt>
    <dgm:pt modelId="{F93DC58C-5BAC-46C9-9D10-93E164AAE0C1}" type="parTrans" cxnId="{F098F0B8-F4A5-47F5-8753-1317CD3032A9}">
      <dgm:prSet/>
      <dgm:spPr/>
      <dgm:t>
        <a:bodyPr/>
        <a:lstStyle/>
        <a:p>
          <a:endParaRPr lang="en-US"/>
        </a:p>
      </dgm:t>
    </dgm:pt>
    <dgm:pt modelId="{4E899DD3-8A34-4403-92D7-DF688F5EAB53}" type="sibTrans" cxnId="{F098F0B8-F4A5-47F5-8753-1317CD3032A9}">
      <dgm:prSet/>
      <dgm:spPr/>
      <dgm:t>
        <a:bodyPr/>
        <a:lstStyle/>
        <a:p>
          <a:endParaRPr lang="en-US"/>
        </a:p>
      </dgm:t>
    </dgm:pt>
    <dgm:pt modelId="{C40B29BC-9B0B-4560-9941-45BAF00474C9}">
      <dgm:prSet/>
      <dgm:spPr/>
      <dgm:t>
        <a:bodyPr/>
        <a:lstStyle/>
        <a:p>
          <a:r>
            <a:rPr lang="en-US"/>
            <a:t>Kibana</a:t>
          </a:r>
        </a:p>
      </dgm:t>
    </dgm:pt>
    <dgm:pt modelId="{8915CCDC-A7F1-4B6B-967C-D696E800DAC0}" type="parTrans" cxnId="{CF93539D-50C7-4F9A-8FA3-8B7AF0406FE4}">
      <dgm:prSet/>
      <dgm:spPr/>
      <dgm:t>
        <a:bodyPr/>
        <a:lstStyle/>
        <a:p>
          <a:endParaRPr lang="en-US"/>
        </a:p>
      </dgm:t>
    </dgm:pt>
    <dgm:pt modelId="{A3EC616B-4587-4189-A3B6-8B2F2ECA04C4}" type="sibTrans" cxnId="{CF93539D-50C7-4F9A-8FA3-8B7AF0406FE4}">
      <dgm:prSet/>
      <dgm:spPr/>
      <dgm:t>
        <a:bodyPr/>
        <a:lstStyle/>
        <a:p>
          <a:endParaRPr lang="en-US"/>
        </a:p>
      </dgm:t>
    </dgm:pt>
    <dgm:pt modelId="{5B4C50AE-E1EF-764D-95F7-F8E50451B479}" type="pres">
      <dgm:prSet presAssocID="{4B1FF0D9-EBD3-47E4-BAA5-AC5C106D1E37}" presName="hierChild1" presStyleCnt="0">
        <dgm:presLayoutVars>
          <dgm:chPref val="1"/>
          <dgm:dir/>
          <dgm:animOne val="branch"/>
          <dgm:animLvl val="lvl"/>
          <dgm:resizeHandles/>
        </dgm:presLayoutVars>
      </dgm:prSet>
      <dgm:spPr/>
    </dgm:pt>
    <dgm:pt modelId="{77A93512-415E-664E-A91E-A64455182DE4}" type="pres">
      <dgm:prSet presAssocID="{BF22F37C-C6E6-4B7F-9A6C-8F53151C4937}" presName="hierRoot1" presStyleCnt="0"/>
      <dgm:spPr/>
    </dgm:pt>
    <dgm:pt modelId="{5FCF1198-8F95-0B42-AE39-329D08E713A8}" type="pres">
      <dgm:prSet presAssocID="{BF22F37C-C6E6-4B7F-9A6C-8F53151C4937}" presName="composite" presStyleCnt="0"/>
      <dgm:spPr/>
    </dgm:pt>
    <dgm:pt modelId="{7AE36B36-F69D-AC40-903C-05541D8568D6}" type="pres">
      <dgm:prSet presAssocID="{BF22F37C-C6E6-4B7F-9A6C-8F53151C4937}" presName="background" presStyleLbl="node0" presStyleIdx="0" presStyleCnt="3"/>
      <dgm:spPr/>
    </dgm:pt>
    <dgm:pt modelId="{3B2CF674-98F2-B743-B778-8999195DAF18}" type="pres">
      <dgm:prSet presAssocID="{BF22F37C-C6E6-4B7F-9A6C-8F53151C4937}" presName="text" presStyleLbl="fgAcc0" presStyleIdx="0" presStyleCnt="3">
        <dgm:presLayoutVars>
          <dgm:chPref val="3"/>
        </dgm:presLayoutVars>
      </dgm:prSet>
      <dgm:spPr/>
    </dgm:pt>
    <dgm:pt modelId="{6392752B-BFB9-0E41-B287-01341810AF6D}" type="pres">
      <dgm:prSet presAssocID="{BF22F37C-C6E6-4B7F-9A6C-8F53151C4937}" presName="hierChild2" presStyleCnt="0"/>
      <dgm:spPr/>
    </dgm:pt>
    <dgm:pt modelId="{F5845943-92A7-2946-80CA-86303BB655D0}" type="pres">
      <dgm:prSet presAssocID="{4459829D-9A4B-41A3-8ED7-DE6B6F1F8BB3}" presName="hierRoot1" presStyleCnt="0"/>
      <dgm:spPr/>
    </dgm:pt>
    <dgm:pt modelId="{50FC34DD-4C29-1648-8A60-5FF256164AA1}" type="pres">
      <dgm:prSet presAssocID="{4459829D-9A4B-41A3-8ED7-DE6B6F1F8BB3}" presName="composite" presStyleCnt="0"/>
      <dgm:spPr/>
    </dgm:pt>
    <dgm:pt modelId="{DFCE58F8-7A52-BE40-8C69-B0413079C486}" type="pres">
      <dgm:prSet presAssocID="{4459829D-9A4B-41A3-8ED7-DE6B6F1F8BB3}" presName="background" presStyleLbl="node0" presStyleIdx="1" presStyleCnt="3"/>
      <dgm:spPr/>
    </dgm:pt>
    <dgm:pt modelId="{86C244B8-F31F-AA47-963E-60612B81BD6D}" type="pres">
      <dgm:prSet presAssocID="{4459829D-9A4B-41A3-8ED7-DE6B6F1F8BB3}" presName="text" presStyleLbl="fgAcc0" presStyleIdx="1" presStyleCnt="3">
        <dgm:presLayoutVars>
          <dgm:chPref val="3"/>
        </dgm:presLayoutVars>
      </dgm:prSet>
      <dgm:spPr/>
    </dgm:pt>
    <dgm:pt modelId="{C366371B-67D0-BC45-9EF2-515315836D78}" type="pres">
      <dgm:prSet presAssocID="{4459829D-9A4B-41A3-8ED7-DE6B6F1F8BB3}" presName="hierChild2" presStyleCnt="0"/>
      <dgm:spPr/>
    </dgm:pt>
    <dgm:pt modelId="{878FFDE1-B085-714D-9B1A-1652E01A4E1A}" type="pres">
      <dgm:prSet presAssocID="{C40B29BC-9B0B-4560-9941-45BAF00474C9}" presName="hierRoot1" presStyleCnt="0"/>
      <dgm:spPr/>
    </dgm:pt>
    <dgm:pt modelId="{3DEEAF6F-410C-264D-A068-85718FE38095}" type="pres">
      <dgm:prSet presAssocID="{C40B29BC-9B0B-4560-9941-45BAF00474C9}" presName="composite" presStyleCnt="0"/>
      <dgm:spPr/>
    </dgm:pt>
    <dgm:pt modelId="{7805342E-E2E9-9847-AD76-64B624439246}" type="pres">
      <dgm:prSet presAssocID="{C40B29BC-9B0B-4560-9941-45BAF00474C9}" presName="background" presStyleLbl="node0" presStyleIdx="2" presStyleCnt="3"/>
      <dgm:spPr/>
    </dgm:pt>
    <dgm:pt modelId="{352EA04A-7493-9F4E-95E1-162DB3D83D7D}" type="pres">
      <dgm:prSet presAssocID="{C40B29BC-9B0B-4560-9941-45BAF00474C9}" presName="text" presStyleLbl="fgAcc0" presStyleIdx="2" presStyleCnt="3">
        <dgm:presLayoutVars>
          <dgm:chPref val="3"/>
        </dgm:presLayoutVars>
      </dgm:prSet>
      <dgm:spPr/>
    </dgm:pt>
    <dgm:pt modelId="{29FD3CC3-A579-A64A-A7E2-E81B11E92630}" type="pres">
      <dgm:prSet presAssocID="{C40B29BC-9B0B-4560-9941-45BAF00474C9}" presName="hierChild2" presStyleCnt="0"/>
      <dgm:spPr/>
    </dgm:pt>
  </dgm:ptLst>
  <dgm:cxnLst>
    <dgm:cxn modelId="{ACD9960B-7412-244B-8AA4-C9312F67A6AA}" type="presOf" srcId="{BF22F37C-C6E6-4B7F-9A6C-8F53151C4937}" destId="{3B2CF674-98F2-B743-B778-8999195DAF18}" srcOrd="0" destOrd="0" presId="urn:microsoft.com/office/officeart/2005/8/layout/hierarchy1"/>
    <dgm:cxn modelId="{078A120C-DC66-4386-AC54-19D5849DDF39}" srcId="{4B1FF0D9-EBD3-47E4-BAA5-AC5C106D1E37}" destId="{BF22F37C-C6E6-4B7F-9A6C-8F53151C4937}" srcOrd="0" destOrd="0" parTransId="{096E6B64-ED91-4E4A-8870-46F420F825AB}" sibTransId="{9E2A5FEA-E1D8-4D75-83F4-8892F0257CB0}"/>
    <dgm:cxn modelId="{E66C752A-26C1-C045-A2A2-12EC7B888A8C}" type="presOf" srcId="{4459829D-9A4B-41A3-8ED7-DE6B6F1F8BB3}" destId="{86C244B8-F31F-AA47-963E-60612B81BD6D}" srcOrd="0" destOrd="0" presId="urn:microsoft.com/office/officeart/2005/8/layout/hierarchy1"/>
    <dgm:cxn modelId="{79DD7C98-0A3D-3F4B-8C5D-91A83ABC495A}" type="presOf" srcId="{C40B29BC-9B0B-4560-9941-45BAF00474C9}" destId="{352EA04A-7493-9F4E-95E1-162DB3D83D7D}" srcOrd="0" destOrd="0" presId="urn:microsoft.com/office/officeart/2005/8/layout/hierarchy1"/>
    <dgm:cxn modelId="{CF93539D-50C7-4F9A-8FA3-8B7AF0406FE4}" srcId="{4B1FF0D9-EBD3-47E4-BAA5-AC5C106D1E37}" destId="{C40B29BC-9B0B-4560-9941-45BAF00474C9}" srcOrd="2" destOrd="0" parTransId="{8915CCDC-A7F1-4B6B-967C-D696E800DAC0}" sibTransId="{A3EC616B-4587-4189-A3B6-8B2F2ECA04C4}"/>
    <dgm:cxn modelId="{F098F0B8-F4A5-47F5-8753-1317CD3032A9}" srcId="{4B1FF0D9-EBD3-47E4-BAA5-AC5C106D1E37}" destId="{4459829D-9A4B-41A3-8ED7-DE6B6F1F8BB3}" srcOrd="1" destOrd="0" parTransId="{F93DC58C-5BAC-46C9-9D10-93E164AAE0C1}" sibTransId="{4E899DD3-8A34-4403-92D7-DF688F5EAB53}"/>
    <dgm:cxn modelId="{2102D5E8-DE3C-2C4F-9C2E-1236C2B5EF49}" type="presOf" srcId="{4B1FF0D9-EBD3-47E4-BAA5-AC5C106D1E37}" destId="{5B4C50AE-E1EF-764D-95F7-F8E50451B479}" srcOrd="0" destOrd="0" presId="urn:microsoft.com/office/officeart/2005/8/layout/hierarchy1"/>
    <dgm:cxn modelId="{CDC52CBF-B108-0048-A36A-4493936AECFF}" type="presParOf" srcId="{5B4C50AE-E1EF-764D-95F7-F8E50451B479}" destId="{77A93512-415E-664E-A91E-A64455182DE4}" srcOrd="0" destOrd="0" presId="urn:microsoft.com/office/officeart/2005/8/layout/hierarchy1"/>
    <dgm:cxn modelId="{6C7A919E-D2EE-4647-8C5B-BE430C18B25A}" type="presParOf" srcId="{77A93512-415E-664E-A91E-A64455182DE4}" destId="{5FCF1198-8F95-0B42-AE39-329D08E713A8}" srcOrd="0" destOrd="0" presId="urn:microsoft.com/office/officeart/2005/8/layout/hierarchy1"/>
    <dgm:cxn modelId="{6BC835A0-CBE0-F541-89C3-EFBC3CEC3227}" type="presParOf" srcId="{5FCF1198-8F95-0B42-AE39-329D08E713A8}" destId="{7AE36B36-F69D-AC40-903C-05541D8568D6}" srcOrd="0" destOrd="0" presId="urn:microsoft.com/office/officeart/2005/8/layout/hierarchy1"/>
    <dgm:cxn modelId="{F994B68B-A587-F947-B7B1-398746B874E0}" type="presParOf" srcId="{5FCF1198-8F95-0B42-AE39-329D08E713A8}" destId="{3B2CF674-98F2-B743-B778-8999195DAF18}" srcOrd="1" destOrd="0" presId="urn:microsoft.com/office/officeart/2005/8/layout/hierarchy1"/>
    <dgm:cxn modelId="{54C3B74F-0AE5-0D49-A562-5A0CB2E6D64D}" type="presParOf" srcId="{77A93512-415E-664E-A91E-A64455182DE4}" destId="{6392752B-BFB9-0E41-B287-01341810AF6D}" srcOrd="1" destOrd="0" presId="urn:microsoft.com/office/officeart/2005/8/layout/hierarchy1"/>
    <dgm:cxn modelId="{DF7A4634-5157-004D-96E1-6ECFB896F5AF}" type="presParOf" srcId="{5B4C50AE-E1EF-764D-95F7-F8E50451B479}" destId="{F5845943-92A7-2946-80CA-86303BB655D0}" srcOrd="1" destOrd="0" presId="urn:microsoft.com/office/officeart/2005/8/layout/hierarchy1"/>
    <dgm:cxn modelId="{0260B5CD-C46A-3F49-B242-341FBE3180FF}" type="presParOf" srcId="{F5845943-92A7-2946-80CA-86303BB655D0}" destId="{50FC34DD-4C29-1648-8A60-5FF256164AA1}" srcOrd="0" destOrd="0" presId="urn:microsoft.com/office/officeart/2005/8/layout/hierarchy1"/>
    <dgm:cxn modelId="{35336FCE-D708-BE4D-8A49-187287D30753}" type="presParOf" srcId="{50FC34DD-4C29-1648-8A60-5FF256164AA1}" destId="{DFCE58F8-7A52-BE40-8C69-B0413079C486}" srcOrd="0" destOrd="0" presId="urn:microsoft.com/office/officeart/2005/8/layout/hierarchy1"/>
    <dgm:cxn modelId="{70EC1B67-9804-5549-B444-B29839AC3565}" type="presParOf" srcId="{50FC34DD-4C29-1648-8A60-5FF256164AA1}" destId="{86C244B8-F31F-AA47-963E-60612B81BD6D}" srcOrd="1" destOrd="0" presId="urn:microsoft.com/office/officeart/2005/8/layout/hierarchy1"/>
    <dgm:cxn modelId="{D15D4934-3BA2-4141-906E-AEE1177B2230}" type="presParOf" srcId="{F5845943-92A7-2946-80CA-86303BB655D0}" destId="{C366371B-67D0-BC45-9EF2-515315836D78}" srcOrd="1" destOrd="0" presId="urn:microsoft.com/office/officeart/2005/8/layout/hierarchy1"/>
    <dgm:cxn modelId="{A9FF5174-A36C-C348-8797-09EDCB001A93}" type="presParOf" srcId="{5B4C50AE-E1EF-764D-95F7-F8E50451B479}" destId="{878FFDE1-B085-714D-9B1A-1652E01A4E1A}" srcOrd="2" destOrd="0" presId="urn:microsoft.com/office/officeart/2005/8/layout/hierarchy1"/>
    <dgm:cxn modelId="{0CFF45D4-0D04-CA4C-A446-95C95B0F59A8}" type="presParOf" srcId="{878FFDE1-B085-714D-9B1A-1652E01A4E1A}" destId="{3DEEAF6F-410C-264D-A068-85718FE38095}" srcOrd="0" destOrd="0" presId="urn:microsoft.com/office/officeart/2005/8/layout/hierarchy1"/>
    <dgm:cxn modelId="{562DA386-5F91-5E4F-80D7-D7625A5F0681}" type="presParOf" srcId="{3DEEAF6F-410C-264D-A068-85718FE38095}" destId="{7805342E-E2E9-9847-AD76-64B624439246}" srcOrd="0" destOrd="0" presId="urn:microsoft.com/office/officeart/2005/8/layout/hierarchy1"/>
    <dgm:cxn modelId="{B3EC765F-2AB1-C947-B2B0-AE726203111C}" type="presParOf" srcId="{3DEEAF6F-410C-264D-A068-85718FE38095}" destId="{352EA04A-7493-9F4E-95E1-162DB3D83D7D}" srcOrd="1" destOrd="0" presId="urn:microsoft.com/office/officeart/2005/8/layout/hierarchy1"/>
    <dgm:cxn modelId="{462CF7F9-E86C-D946-8D3E-3D697AD96389}" type="presParOf" srcId="{878FFDE1-B085-714D-9B1A-1652E01A4E1A}" destId="{29FD3CC3-A579-A64A-A7E2-E81B11E92630}"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FE9FCC-94B7-EC45-87F2-DBE0F5C477D6}">
      <dsp:nvSpPr>
        <dsp:cNvPr id="0" name=""/>
        <dsp:cNvSpPr/>
      </dsp:nvSpPr>
      <dsp:spPr>
        <a:xfrm>
          <a:off x="0" y="485224"/>
          <a:ext cx="2886075" cy="183265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60DE362-CF4F-AB44-A176-CE56D5CAE592}">
      <dsp:nvSpPr>
        <dsp:cNvPr id="0" name=""/>
        <dsp:cNvSpPr/>
      </dsp:nvSpPr>
      <dsp:spPr>
        <a:xfrm>
          <a:off x="320675" y="789865"/>
          <a:ext cx="2886075" cy="183265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a:t>1. Partnership in students </a:t>
          </a:r>
        </a:p>
      </dsp:txBody>
      <dsp:txXfrm>
        <a:off x="374352" y="843542"/>
        <a:ext cx="2778721" cy="1725303"/>
      </dsp:txXfrm>
    </dsp:sp>
    <dsp:sp modelId="{955EB3FD-7CF7-B94B-A50F-AF18B3D4C405}">
      <dsp:nvSpPr>
        <dsp:cNvPr id="0" name=""/>
        <dsp:cNvSpPr/>
      </dsp:nvSpPr>
      <dsp:spPr>
        <a:xfrm>
          <a:off x="3527425" y="485224"/>
          <a:ext cx="2886075" cy="183265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EA10664-60CA-684D-A009-D50F6F606F49}">
      <dsp:nvSpPr>
        <dsp:cNvPr id="0" name=""/>
        <dsp:cNvSpPr/>
      </dsp:nvSpPr>
      <dsp:spPr>
        <a:xfrm>
          <a:off x="3848099" y="789865"/>
          <a:ext cx="2886075" cy="183265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2. Multiple Graders</a:t>
          </a:r>
        </a:p>
      </dsp:txBody>
      <dsp:txXfrm>
        <a:off x="3901776" y="843542"/>
        <a:ext cx="2778721" cy="1725303"/>
      </dsp:txXfrm>
    </dsp:sp>
    <dsp:sp modelId="{BC3594DF-5824-7743-AD41-B45819C6AEAE}">
      <dsp:nvSpPr>
        <dsp:cNvPr id="0" name=""/>
        <dsp:cNvSpPr/>
      </dsp:nvSpPr>
      <dsp:spPr>
        <a:xfrm>
          <a:off x="7054850" y="485224"/>
          <a:ext cx="2886075" cy="183265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EE54A44-6D44-D04D-9800-8BD11AB14ADC}">
      <dsp:nvSpPr>
        <dsp:cNvPr id="0" name=""/>
        <dsp:cNvSpPr/>
      </dsp:nvSpPr>
      <dsp:spPr>
        <a:xfrm>
          <a:off x="7375524" y="789865"/>
          <a:ext cx="2886075" cy="183265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3. Cannot be used with </a:t>
          </a:r>
          <a:r>
            <a:rPr lang="en-US" sz="3600" kern="1200" dirty="0" err="1"/>
            <a:t>JupyterLab</a:t>
          </a:r>
          <a:endParaRPr lang="en-US" sz="3600" kern="1200" dirty="0"/>
        </a:p>
      </dsp:txBody>
      <dsp:txXfrm>
        <a:off x="7429201" y="843542"/>
        <a:ext cx="2778721" cy="17253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E36B36-F69D-AC40-903C-05541D8568D6}">
      <dsp:nvSpPr>
        <dsp:cNvPr id="0" name=""/>
        <dsp:cNvSpPr/>
      </dsp:nvSpPr>
      <dsp:spPr>
        <a:xfrm>
          <a:off x="0" y="485224"/>
          <a:ext cx="2886075" cy="183265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B2CF674-98F2-B743-B778-8999195DAF18}">
      <dsp:nvSpPr>
        <dsp:cNvPr id="0" name=""/>
        <dsp:cNvSpPr/>
      </dsp:nvSpPr>
      <dsp:spPr>
        <a:xfrm>
          <a:off x="320675" y="789865"/>
          <a:ext cx="2886075" cy="183265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US" sz="5000" kern="1200"/>
            <a:t>Elastic Search	</a:t>
          </a:r>
        </a:p>
      </dsp:txBody>
      <dsp:txXfrm>
        <a:off x="374352" y="843542"/>
        <a:ext cx="2778721" cy="1725303"/>
      </dsp:txXfrm>
    </dsp:sp>
    <dsp:sp modelId="{DFCE58F8-7A52-BE40-8C69-B0413079C486}">
      <dsp:nvSpPr>
        <dsp:cNvPr id="0" name=""/>
        <dsp:cNvSpPr/>
      </dsp:nvSpPr>
      <dsp:spPr>
        <a:xfrm>
          <a:off x="3527425" y="485224"/>
          <a:ext cx="2886075" cy="183265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C244B8-F31F-AA47-963E-60612B81BD6D}">
      <dsp:nvSpPr>
        <dsp:cNvPr id="0" name=""/>
        <dsp:cNvSpPr/>
      </dsp:nvSpPr>
      <dsp:spPr>
        <a:xfrm>
          <a:off x="3848099" y="789865"/>
          <a:ext cx="2886075" cy="183265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US" sz="5000" kern="1200"/>
            <a:t>Logstash</a:t>
          </a:r>
        </a:p>
      </dsp:txBody>
      <dsp:txXfrm>
        <a:off x="3901776" y="843542"/>
        <a:ext cx="2778721" cy="1725303"/>
      </dsp:txXfrm>
    </dsp:sp>
    <dsp:sp modelId="{7805342E-E2E9-9847-AD76-64B624439246}">
      <dsp:nvSpPr>
        <dsp:cNvPr id="0" name=""/>
        <dsp:cNvSpPr/>
      </dsp:nvSpPr>
      <dsp:spPr>
        <a:xfrm>
          <a:off x="7054850" y="485224"/>
          <a:ext cx="2886075" cy="183265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2EA04A-7493-9F4E-95E1-162DB3D83D7D}">
      <dsp:nvSpPr>
        <dsp:cNvPr id="0" name=""/>
        <dsp:cNvSpPr/>
      </dsp:nvSpPr>
      <dsp:spPr>
        <a:xfrm>
          <a:off x="7375524" y="789865"/>
          <a:ext cx="2886075" cy="183265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US" sz="5000" kern="1200"/>
            <a:t>Kibana</a:t>
          </a:r>
        </a:p>
      </dsp:txBody>
      <dsp:txXfrm>
        <a:off x="7429201" y="843542"/>
        <a:ext cx="2778721" cy="172530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2.png>
</file>

<file path=ppt/media/image3.png>
</file>

<file path=ppt/media/image4.pn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F47F880F-AB58-6942-AF0E-B53A27218579}" type="datetimeFigureOut">
              <a:rPr lang="en-US" smtClean="0"/>
              <a:t>12/25/23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327622003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7F880F-AB58-6942-AF0E-B53A27218579}" type="datetimeFigureOut">
              <a:rPr lang="en-US" smtClean="0"/>
              <a:t>12/25/23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25072813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7F880F-AB58-6942-AF0E-B53A27218579}" type="datetimeFigureOut">
              <a:rPr lang="en-US" smtClean="0"/>
              <a:t>12/25/23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3307755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7F880F-AB58-6942-AF0E-B53A27218579}" type="datetimeFigureOut">
              <a:rPr lang="en-US" smtClean="0"/>
              <a:t>12/25/23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8492727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F47F880F-AB58-6942-AF0E-B53A27218579}" type="datetimeFigureOut">
              <a:rPr lang="en-US" smtClean="0"/>
              <a:t>12/25/23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164422480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F47F880F-AB58-6942-AF0E-B53A27218579}" type="datetimeFigureOut">
              <a:rPr lang="en-US" smtClean="0"/>
              <a:t>12/25/23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3060424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F47F880F-AB58-6942-AF0E-B53A27218579}" type="datetimeFigureOut">
              <a:rPr lang="en-US" smtClean="0"/>
              <a:t>12/25/23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436B7-3B4D-5B4D-84A4-0C744CC71513}"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82378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7F880F-AB58-6942-AF0E-B53A27218579}" type="datetimeFigureOut">
              <a:rPr lang="en-US" smtClean="0"/>
              <a:t>12/25/23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1528058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7F880F-AB58-6942-AF0E-B53A27218579}" type="datetimeFigureOut">
              <a:rPr lang="en-US" smtClean="0"/>
              <a:t>12/25/23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193908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F47F880F-AB58-6942-AF0E-B53A27218579}" type="datetimeFigureOut">
              <a:rPr lang="en-US" smtClean="0"/>
              <a:t>12/25/23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2924586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F47F880F-AB58-6942-AF0E-B53A27218579}" type="datetimeFigureOut">
              <a:rPr lang="en-US" smtClean="0"/>
              <a:t>12/25/23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F0F436B7-3B4D-5B4D-84A4-0C744CC71513}" type="slidenum">
              <a:rPr lang="en-US" smtClean="0"/>
              <a:t>‹#›</a:t>
            </a:fld>
            <a:endParaRPr lang="en-US"/>
          </a:p>
        </p:txBody>
      </p:sp>
    </p:spTree>
    <p:extLst>
      <p:ext uri="{BB962C8B-B14F-4D97-AF65-F5344CB8AC3E}">
        <p14:creationId xmlns:p14="http://schemas.microsoft.com/office/powerpoint/2010/main" val="2317259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47F880F-AB58-6942-AF0E-B53A27218579}" type="datetimeFigureOut">
              <a:rPr lang="en-US" smtClean="0"/>
              <a:t>12/25/23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F0F436B7-3B4D-5B4D-84A4-0C744CC71513}" type="slidenum">
              <a:rPr lang="en-US" smtClean="0"/>
              <a:t>‹#›</a:t>
            </a:fld>
            <a:endParaRPr lang="en-US"/>
          </a:p>
        </p:txBody>
      </p:sp>
    </p:spTree>
    <p:extLst>
      <p:ext uri="{BB962C8B-B14F-4D97-AF65-F5344CB8AC3E}">
        <p14:creationId xmlns:p14="http://schemas.microsoft.com/office/powerpoint/2010/main" val="39661532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E35AA-F52A-1513-DE4D-6B22DF8EBDE5}"/>
              </a:ext>
            </a:extLst>
          </p:cNvPr>
          <p:cNvSpPr>
            <a:spLocks noGrp="1"/>
          </p:cNvSpPr>
          <p:nvPr>
            <p:ph type="ctrTitle"/>
          </p:nvPr>
        </p:nvSpPr>
        <p:spPr>
          <a:xfrm>
            <a:off x="804672" y="2386744"/>
            <a:ext cx="4486656" cy="1645920"/>
          </a:xfrm>
        </p:spPr>
        <p:txBody>
          <a:bodyPr>
            <a:normAutofit/>
          </a:bodyPr>
          <a:lstStyle/>
          <a:p>
            <a:r>
              <a:rPr lang="en-US" sz="2700"/>
              <a:t>Codebench : Evolution in Grading Platform</a:t>
            </a:r>
          </a:p>
        </p:txBody>
      </p:sp>
      <p:sp>
        <p:nvSpPr>
          <p:cNvPr id="3" name="Subtitle 2">
            <a:extLst>
              <a:ext uri="{FF2B5EF4-FFF2-40B4-BE49-F238E27FC236}">
                <a16:creationId xmlns:a16="http://schemas.microsoft.com/office/drawing/2014/main" id="{FB614A3D-5C9F-23C1-0F7F-86D13C102FCE}"/>
              </a:ext>
            </a:extLst>
          </p:cNvPr>
          <p:cNvSpPr>
            <a:spLocks noGrp="1"/>
          </p:cNvSpPr>
          <p:nvPr>
            <p:ph type="subTitle" idx="1"/>
          </p:nvPr>
        </p:nvSpPr>
        <p:spPr>
          <a:xfrm>
            <a:off x="1148615" y="4352544"/>
            <a:ext cx="3798770" cy="1239894"/>
          </a:xfrm>
        </p:spPr>
        <p:txBody>
          <a:bodyPr>
            <a:normAutofit/>
          </a:bodyPr>
          <a:lstStyle/>
          <a:p>
            <a:r>
              <a:rPr lang="en-US" sz="1800" dirty="0"/>
              <a:t>Advisor: Dr. Ananda Gunawardena</a:t>
            </a:r>
          </a:p>
        </p:txBody>
      </p:sp>
      <p:pic>
        <p:nvPicPr>
          <p:cNvPr id="5" name="Picture 4">
            <a:extLst>
              <a:ext uri="{FF2B5EF4-FFF2-40B4-BE49-F238E27FC236}">
                <a16:creationId xmlns:a16="http://schemas.microsoft.com/office/drawing/2014/main" id="{E5229ABD-4288-ED7A-D7B2-3825E8A17078}"/>
              </a:ext>
            </a:extLst>
          </p:cNvPr>
          <p:cNvPicPr>
            <a:picLocks noChangeAspect="1"/>
          </p:cNvPicPr>
          <p:nvPr/>
        </p:nvPicPr>
        <p:blipFill rotWithShape="1">
          <a:blip r:embed="rId2"/>
          <a:srcRect l="14308" r="27024" b="-1"/>
          <a:stretch/>
        </p:blipFill>
        <p:spPr>
          <a:xfrm>
            <a:off x="6096000" y="10"/>
            <a:ext cx="6095999" cy="6857990"/>
          </a:xfrm>
          <a:prstGeom prst="rect">
            <a:avLst/>
          </a:prstGeom>
        </p:spPr>
      </p:pic>
    </p:spTree>
    <p:extLst>
      <p:ext uri="{BB962C8B-B14F-4D97-AF65-F5344CB8AC3E}">
        <p14:creationId xmlns:p14="http://schemas.microsoft.com/office/powerpoint/2010/main" val="39993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1F1A0-C9DD-368B-97F3-4D2CBAA23134}"/>
              </a:ext>
            </a:extLst>
          </p:cNvPr>
          <p:cNvSpPr>
            <a:spLocks noGrp="1"/>
          </p:cNvSpPr>
          <p:nvPr>
            <p:ph type="title"/>
          </p:nvPr>
        </p:nvSpPr>
        <p:spPr>
          <a:xfrm>
            <a:off x="5445496" y="978776"/>
            <a:ext cx="5925310" cy="1174991"/>
          </a:xfrm>
        </p:spPr>
        <p:txBody>
          <a:bodyPr>
            <a:normAutofit/>
          </a:bodyPr>
          <a:lstStyle/>
          <a:p>
            <a:r>
              <a:rPr lang="en-US" sz="2400"/>
              <a:t>Kibana</a:t>
            </a:r>
          </a:p>
        </p:txBody>
      </p:sp>
      <p:pic>
        <p:nvPicPr>
          <p:cNvPr id="5" name="Picture 4" descr="Graph">
            <a:extLst>
              <a:ext uri="{FF2B5EF4-FFF2-40B4-BE49-F238E27FC236}">
                <a16:creationId xmlns:a16="http://schemas.microsoft.com/office/drawing/2014/main" id="{C110E73F-76C0-80FB-E08F-E18C48C6B7E0}"/>
              </a:ext>
            </a:extLst>
          </p:cNvPr>
          <p:cNvPicPr>
            <a:picLocks noChangeAspect="1"/>
          </p:cNvPicPr>
          <p:nvPr/>
        </p:nvPicPr>
        <p:blipFill rotWithShape="1">
          <a:blip r:embed="rId2"/>
          <a:srcRect l="23145" r="34411"/>
          <a:stretch/>
        </p:blipFill>
        <p:spPr>
          <a:xfrm>
            <a:off x="20" y="10"/>
            <a:ext cx="4657325" cy="6857990"/>
          </a:xfrm>
          <a:prstGeom prst="rect">
            <a:avLst/>
          </a:prstGeom>
        </p:spPr>
      </p:pic>
      <p:sp>
        <p:nvSpPr>
          <p:cNvPr id="3" name="Content Placeholder 2">
            <a:extLst>
              <a:ext uri="{FF2B5EF4-FFF2-40B4-BE49-F238E27FC236}">
                <a16:creationId xmlns:a16="http://schemas.microsoft.com/office/drawing/2014/main" id="{FD87EF37-B518-F173-CFC8-B9927898D841}"/>
              </a:ext>
            </a:extLst>
          </p:cNvPr>
          <p:cNvSpPr>
            <a:spLocks noGrp="1"/>
          </p:cNvSpPr>
          <p:nvPr>
            <p:ph idx="1"/>
          </p:nvPr>
        </p:nvSpPr>
        <p:spPr>
          <a:xfrm>
            <a:off x="5445496" y="2640692"/>
            <a:ext cx="5925310" cy="3255252"/>
          </a:xfrm>
        </p:spPr>
        <p:txBody>
          <a:bodyPr>
            <a:normAutofit/>
          </a:bodyPr>
          <a:lstStyle/>
          <a:p>
            <a:r>
              <a:rPr lang="en-US" b="0" i="0" dirty="0">
                <a:effectLst/>
                <a:latin typeface="Mulish"/>
              </a:rPr>
              <a:t>Kibana’s core feature is data querying and analysis. Using various methods, users can search the data indexed in Elasticsearch for specific events or strings within their data for root cause analysis and diagnostics.</a:t>
            </a:r>
          </a:p>
          <a:p>
            <a:r>
              <a:rPr lang="en-US" b="0" i="0" dirty="0">
                <a:effectLst/>
                <a:latin typeface="Mulish"/>
              </a:rPr>
              <a:t>Based on these queries, users can use Kibana’s visualization features which allow users to visualize data in a variety of different ways, using charts, tables, geographical maps and other types of visualizations.</a:t>
            </a:r>
            <a:endParaRPr lang="en-US" dirty="0"/>
          </a:p>
        </p:txBody>
      </p:sp>
    </p:spTree>
    <p:extLst>
      <p:ext uri="{BB962C8B-B14F-4D97-AF65-F5344CB8AC3E}">
        <p14:creationId xmlns:p14="http://schemas.microsoft.com/office/powerpoint/2010/main" val="884717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0646A-9909-8D89-26B1-F58F807363BE}"/>
              </a:ext>
            </a:extLst>
          </p:cNvPr>
          <p:cNvSpPr>
            <a:spLocks noGrp="1"/>
          </p:cNvSpPr>
          <p:nvPr>
            <p:ph type="title"/>
          </p:nvPr>
        </p:nvSpPr>
        <p:spPr>
          <a:xfrm>
            <a:off x="1600200" y="4269282"/>
            <a:ext cx="8991600" cy="1264762"/>
          </a:xfrm>
        </p:spPr>
        <p:txBody>
          <a:bodyPr vert="horz" lIns="274320" tIns="182880" rIns="274320" bIns="182880" rtlCol="0" anchor="ctr" anchorCtr="1">
            <a:normAutofit/>
          </a:bodyPr>
          <a:lstStyle/>
          <a:p>
            <a:r>
              <a:rPr lang="en-US" sz="3200"/>
              <a:t>Workflow</a:t>
            </a:r>
          </a:p>
        </p:txBody>
      </p:sp>
      <p:pic>
        <p:nvPicPr>
          <p:cNvPr id="4" name="Content Placeholder 3">
            <a:extLst>
              <a:ext uri="{FF2B5EF4-FFF2-40B4-BE49-F238E27FC236}">
                <a16:creationId xmlns:a16="http://schemas.microsoft.com/office/drawing/2014/main" id="{0E833708-FB2F-6370-203F-388F9983A00B}"/>
              </a:ext>
            </a:extLst>
          </p:cNvPr>
          <p:cNvPicPr>
            <a:picLocks noGrp="1" noChangeAspect="1"/>
          </p:cNvPicPr>
          <p:nvPr>
            <p:ph idx="1"/>
          </p:nvPr>
        </p:nvPicPr>
        <p:blipFill>
          <a:blip r:embed="rId2"/>
          <a:stretch>
            <a:fillRect/>
          </a:stretch>
        </p:blipFill>
        <p:spPr>
          <a:xfrm>
            <a:off x="1808586" y="640078"/>
            <a:ext cx="8574827" cy="3301307"/>
          </a:xfrm>
          <a:prstGeom prst="rect">
            <a:avLst/>
          </a:prstGeom>
        </p:spPr>
      </p:pic>
    </p:spTree>
    <p:extLst>
      <p:ext uri="{BB962C8B-B14F-4D97-AF65-F5344CB8AC3E}">
        <p14:creationId xmlns:p14="http://schemas.microsoft.com/office/powerpoint/2010/main" val="1568666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234629-3708-C01F-0F30-9EA8FE48642D}"/>
              </a:ext>
            </a:extLst>
          </p:cNvPr>
          <p:cNvPicPr>
            <a:picLocks noChangeAspect="1"/>
          </p:cNvPicPr>
          <p:nvPr/>
        </p:nvPicPr>
        <p:blipFill rotWithShape="1">
          <a:blip r:embed="rId2"/>
          <a:srcRect r="49778" b="-445"/>
          <a:stretch/>
        </p:blipFill>
        <p:spPr>
          <a:xfrm>
            <a:off x="642" y="10"/>
            <a:ext cx="6096000" cy="6857990"/>
          </a:xfrm>
          <a:prstGeom prst="rect">
            <a:avLst/>
          </a:prstGeom>
        </p:spPr>
      </p:pic>
      <p:sp>
        <p:nvSpPr>
          <p:cNvPr id="2" name="Title 1">
            <a:extLst>
              <a:ext uri="{FF2B5EF4-FFF2-40B4-BE49-F238E27FC236}">
                <a16:creationId xmlns:a16="http://schemas.microsoft.com/office/drawing/2014/main" id="{82B8404F-35AB-67F4-62DC-0845A2A2BDDB}"/>
              </a:ext>
            </a:extLst>
          </p:cNvPr>
          <p:cNvSpPr>
            <a:spLocks noGrp="1"/>
          </p:cNvSpPr>
          <p:nvPr>
            <p:ph type="title"/>
          </p:nvPr>
        </p:nvSpPr>
        <p:spPr>
          <a:xfrm>
            <a:off x="804672" y="2841505"/>
            <a:ext cx="4487298" cy="1174991"/>
          </a:xfrm>
          <a:solidFill>
            <a:schemeClr val="tx1">
              <a:alpha val="60000"/>
            </a:schemeClr>
          </a:solidFill>
          <a:ln>
            <a:solidFill>
              <a:schemeClr val="bg1"/>
            </a:solidFill>
          </a:ln>
        </p:spPr>
        <p:txBody>
          <a:bodyPr>
            <a:normAutofit/>
          </a:bodyPr>
          <a:lstStyle/>
          <a:p>
            <a:r>
              <a:rPr lang="en-US" sz="2400">
                <a:solidFill>
                  <a:schemeClr val="bg1"/>
                </a:solidFill>
              </a:rPr>
              <a:t>COnclusion</a:t>
            </a:r>
          </a:p>
        </p:txBody>
      </p:sp>
      <p:sp>
        <p:nvSpPr>
          <p:cNvPr id="3" name="Content Placeholder 2">
            <a:extLst>
              <a:ext uri="{FF2B5EF4-FFF2-40B4-BE49-F238E27FC236}">
                <a16:creationId xmlns:a16="http://schemas.microsoft.com/office/drawing/2014/main" id="{FF90219C-5113-8E2B-A498-B410AEE19D2C}"/>
              </a:ext>
            </a:extLst>
          </p:cNvPr>
          <p:cNvSpPr>
            <a:spLocks noGrp="1"/>
          </p:cNvSpPr>
          <p:nvPr>
            <p:ph idx="1"/>
          </p:nvPr>
        </p:nvSpPr>
        <p:spPr>
          <a:xfrm>
            <a:off x="6743941" y="976129"/>
            <a:ext cx="4804931" cy="4919815"/>
          </a:xfrm>
        </p:spPr>
        <p:txBody>
          <a:bodyPr anchor="ctr">
            <a:normAutofit/>
          </a:bodyPr>
          <a:lstStyle/>
          <a:p>
            <a:pPr>
              <a:lnSpc>
                <a:spcPct val="90000"/>
              </a:lnSpc>
            </a:pPr>
            <a:r>
              <a:rPr lang="en-US" dirty="0"/>
              <a:t>Platform issues decreased with time as the number of contact us inquiries during the month of December was incredibly low.</a:t>
            </a:r>
          </a:p>
          <a:p>
            <a:pPr>
              <a:lnSpc>
                <a:spcPct val="90000"/>
              </a:lnSpc>
            </a:pPr>
            <a:r>
              <a:rPr lang="en-US" dirty="0"/>
              <a:t>The most often used tab in the entire application was "</a:t>
            </a:r>
            <a:r>
              <a:rPr lang="en-US" dirty="0" err="1"/>
              <a:t>Jupyterlab</a:t>
            </a:r>
            <a:r>
              <a:rPr lang="en-US" dirty="0"/>
              <a:t>," which was followed by "</a:t>
            </a:r>
            <a:r>
              <a:rPr lang="en-US" dirty="0" err="1"/>
              <a:t>Jupyterlab</a:t>
            </a:r>
            <a:r>
              <a:rPr lang="en-US" dirty="0"/>
              <a:t> and </a:t>
            </a:r>
            <a:r>
              <a:rPr lang="en-US" dirty="0" err="1"/>
              <a:t>Codepost</a:t>
            </a:r>
            <a:r>
              <a:rPr lang="en-US" dirty="0"/>
              <a:t>," indicating that users prefer to work in full screen rather than split screen when completing assignments.</a:t>
            </a:r>
          </a:p>
          <a:p>
            <a:pPr>
              <a:lnSpc>
                <a:spcPct val="90000"/>
              </a:lnSpc>
            </a:pPr>
            <a:r>
              <a:rPr lang="en-US" dirty="0"/>
              <a:t>It has been shown that students were most engaged in the first three days and the five days before to the assignment due.</a:t>
            </a:r>
          </a:p>
          <a:p>
            <a:pPr>
              <a:lnSpc>
                <a:spcPct val="90000"/>
              </a:lnSpc>
            </a:pPr>
            <a:r>
              <a:rPr lang="en-US" dirty="0"/>
              <a:t>We integrated </a:t>
            </a:r>
            <a:r>
              <a:rPr lang="en-US" dirty="0" err="1"/>
              <a:t>jupyterlab</a:t>
            </a:r>
            <a:r>
              <a:rPr lang="en-US" dirty="0"/>
              <a:t> logs into the ELK stack and discovered that the field status code in the </a:t>
            </a:r>
            <a:r>
              <a:rPr lang="en-US" dirty="0" err="1"/>
              <a:t>elasticsearch</a:t>
            </a:r>
            <a:r>
              <a:rPr lang="en-US" dirty="0"/>
              <a:t> database, which can be filtered using Kibana, has 571 hits with the 404 status code, which is a bad request error since students were unable to log into </a:t>
            </a:r>
            <a:r>
              <a:rPr lang="en-US" dirty="0" err="1"/>
              <a:t>jupyterhub</a:t>
            </a:r>
            <a:r>
              <a:rPr lang="en-US" dirty="0"/>
              <a:t>.</a:t>
            </a:r>
          </a:p>
        </p:txBody>
      </p:sp>
    </p:spTree>
    <p:extLst>
      <p:ext uri="{BB962C8B-B14F-4D97-AF65-F5344CB8AC3E}">
        <p14:creationId xmlns:p14="http://schemas.microsoft.com/office/powerpoint/2010/main" val="26136515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8F813D-ABE6-9E51-F516-B11CFBD45BEC}"/>
              </a:ext>
            </a:extLst>
          </p:cNvPr>
          <p:cNvSpPr>
            <a:spLocks noGrp="1"/>
          </p:cNvSpPr>
          <p:nvPr>
            <p:ph type="title"/>
          </p:nvPr>
        </p:nvSpPr>
        <p:spPr>
          <a:xfrm>
            <a:off x="1600200" y="4269282"/>
            <a:ext cx="8991600" cy="1264762"/>
          </a:xfrm>
        </p:spPr>
        <p:txBody>
          <a:bodyPr vert="horz" lIns="274320" tIns="182880" rIns="274320" bIns="182880" rtlCol="0" anchor="ctr" anchorCtr="1">
            <a:normAutofit/>
          </a:bodyPr>
          <a:lstStyle/>
          <a:p>
            <a:r>
              <a:rPr lang="en-US" sz="3200"/>
              <a:t>Thank you</a:t>
            </a:r>
          </a:p>
        </p:txBody>
      </p:sp>
      <p:sp>
        <p:nvSpPr>
          <p:cNvPr id="3" name="Content Placeholder 2">
            <a:extLst>
              <a:ext uri="{FF2B5EF4-FFF2-40B4-BE49-F238E27FC236}">
                <a16:creationId xmlns:a16="http://schemas.microsoft.com/office/drawing/2014/main" id="{39E753F4-BA0E-D1EF-CF66-017CB3868534}"/>
              </a:ext>
            </a:extLst>
          </p:cNvPr>
          <p:cNvSpPr>
            <a:spLocks noGrp="1"/>
          </p:cNvSpPr>
          <p:nvPr>
            <p:ph idx="1"/>
          </p:nvPr>
        </p:nvSpPr>
        <p:spPr>
          <a:xfrm>
            <a:off x="2695194" y="5688535"/>
            <a:ext cx="6801612" cy="536125"/>
          </a:xfrm>
        </p:spPr>
        <p:txBody>
          <a:bodyPr vert="horz" lIns="91440" tIns="45720" rIns="91440" bIns="45720" rtlCol="0">
            <a:normAutofit/>
          </a:bodyPr>
          <a:lstStyle/>
          <a:p>
            <a:pPr marL="0" indent="0" algn="ctr">
              <a:buNone/>
            </a:pPr>
            <a:r>
              <a:rPr lang="en-US" kern="1200">
                <a:solidFill>
                  <a:srgbClr val="FFFFFF"/>
                </a:solidFill>
                <a:latin typeface="+mn-lt"/>
                <a:ea typeface="+mn-ea"/>
                <a:cs typeface="+mn-cs"/>
              </a:rPr>
              <a:t>Anmol – as3593</a:t>
            </a:r>
          </a:p>
        </p:txBody>
      </p:sp>
      <p:pic>
        <p:nvPicPr>
          <p:cNvPr id="7" name="Graphic 6" descr="Smiling Face with No Fill">
            <a:extLst>
              <a:ext uri="{FF2B5EF4-FFF2-40B4-BE49-F238E27FC236}">
                <a16:creationId xmlns:a16="http://schemas.microsoft.com/office/drawing/2014/main" id="{2BF9B375-521A-D29E-8384-3893BA43DBA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45346" y="640078"/>
            <a:ext cx="3301307" cy="3301307"/>
          </a:xfrm>
          <a:prstGeom prst="rect">
            <a:avLst/>
          </a:prstGeom>
        </p:spPr>
      </p:pic>
    </p:spTree>
    <p:extLst>
      <p:ext uri="{BB962C8B-B14F-4D97-AF65-F5344CB8AC3E}">
        <p14:creationId xmlns:p14="http://schemas.microsoft.com/office/powerpoint/2010/main" val="3109676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E35AA-F52A-1513-DE4D-6B22DF8EBDE5}"/>
              </a:ext>
            </a:extLst>
          </p:cNvPr>
          <p:cNvSpPr>
            <a:spLocks noGrp="1"/>
          </p:cNvSpPr>
          <p:nvPr>
            <p:ph type="ctrTitle"/>
          </p:nvPr>
        </p:nvSpPr>
        <p:spPr/>
        <p:txBody>
          <a:bodyPr/>
          <a:lstStyle/>
          <a:p>
            <a:r>
              <a:rPr lang="en-US" dirty="0"/>
              <a:t>NB Grader and </a:t>
            </a:r>
            <a:r>
              <a:rPr lang="en-US" dirty="0" err="1"/>
              <a:t>CodePost</a:t>
            </a:r>
            <a:r>
              <a:rPr lang="en-US" dirty="0"/>
              <a:t> Integration</a:t>
            </a:r>
          </a:p>
        </p:txBody>
      </p:sp>
      <p:sp>
        <p:nvSpPr>
          <p:cNvPr id="3" name="Subtitle 2">
            <a:extLst>
              <a:ext uri="{FF2B5EF4-FFF2-40B4-BE49-F238E27FC236}">
                <a16:creationId xmlns:a16="http://schemas.microsoft.com/office/drawing/2014/main" id="{FB614A3D-5C9F-23C1-0F7F-86D13C102FCE}"/>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215270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419501C6-F015-4273-AF88-E0F6C8538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CA677DB7-5829-45BD-9754-5EC484CC42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9E8F3D0-A165-B385-A081-BE4ECCEB26C2}"/>
              </a:ext>
            </a:extLst>
          </p:cNvPr>
          <p:cNvSpPr txBox="1"/>
          <p:nvPr/>
        </p:nvSpPr>
        <p:spPr>
          <a:xfrm>
            <a:off x="804672" y="2404872"/>
            <a:ext cx="3044950" cy="1627792"/>
          </a:xfrm>
          <a:prstGeom prst="rect">
            <a:avLst/>
          </a:prstGeom>
        </p:spPr>
        <p:txBody>
          <a:bodyPr vert="horz" lIns="274320" tIns="182880" rIns="274320" bIns="182880" rtlCol="0" anchor="ctr" anchorCtr="1">
            <a:normAutofit/>
          </a:bodyPr>
          <a:lstStyle/>
          <a:p>
            <a:pPr algn="ctr" defTabSz="914400">
              <a:lnSpc>
                <a:spcPct val="90000"/>
              </a:lnSpc>
              <a:spcBef>
                <a:spcPct val="0"/>
              </a:spcBef>
              <a:spcAft>
                <a:spcPts val="600"/>
              </a:spcAft>
            </a:pPr>
            <a:r>
              <a:rPr lang="en-US" sz="2400" cap="all" spc="200">
                <a:solidFill>
                  <a:srgbClr val="262626"/>
                </a:solidFill>
                <a:latin typeface="+mj-lt"/>
                <a:ea typeface="+mj-ea"/>
                <a:cs typeface="+mj-cs"/>
              </a:rPr>
              <a:t>File Structure of NbGrader</a:t>
            </a:r>
          </a:p>
        </p:txBody>
      </p:sp>
      <p:pic>
        <p:nvPicPr>
          <p:cNvPr id="2" name="Picture 1">
            <a:extLst>
              <a:ext uri="{FF2B5EF4-FFF2-40B4-BE49-F238E27FC236}">
                <a16:creationId xmlns:a16="http://schemas.microsoft.com/office/drawing/2014/main" id="{FEE201F1-A80C-14B9-9AF5-B276AEB12912}"/>
              </a:ext>
            </a:extLst>
          </p:cNvPr>
          <p:cNvPicPr>
            <a:picLocks noChangeAspect="1"/>
          </p:cNvPicPr>
          <p:nvPr/>
        </p:nvPicPr>
        <p:blipFill rotWithShape="1">
          <a:blip r:embed="rId2"/>
          <a:srcRect r="10579" b="-2"/>
          <a:stretch/>
        </p:blipFill>
        <p:spPr>
          <a:xfrm>
            <a:off x="5726155" y="640080"/>
            <a:ext cx="5393986" cy="5263134"/>
          </a:xfrm>
          <a:prstGeom prst="rect">
            <a:avLst/>
          </a:prstGeom>
        </p:spPr>
      </p:pic>
    </p:spTree>
    <p:extLst>
      <p:ext uri="{BB962C8B-B14F-4D97-AF65-F5344CB8AC3E}">
        <p14:creationId xmlns:p14="http://schemas.microsoft.com/office/powerpoint/2010/main" val="2667881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88BE16C-D9AA-7451-F659-D60966F35E6E}"/>
              </a:ext>
            </a:extLst>
          </p:cNvPr>
          <p:cNvSpPr txBox="1"/>
          <p:nvPr/>
        </p:nvSpPr>
        <p:spPr>
          <a:xfrm>
            <a:off x="643468" y="2638044"/>
            <a:ext cx="3363974" cy="3415622"/>
          </a:xfrm>
          <a:prstGeom prst="ellipse">
            <a:avLst/>
          </a:prstGeom>
        </p:spPr>
        <p:txBody>
          <a:bodyPr vert="horz" lIns="91440" tIns="45720" rIns="91440" bIns="45720" rtlCol="0">
            <a:normAutofit/>
          </a:bodyPr>
          <a:lstStyle/>
          <a:p>
            <a:pPr indent="-228600" defTabSz="914400">
              <a:spcBef>
                <a:spcPts val="1000"/>
              </a:spcBef>
              <a:spcAft>
                <a:spcPts val="600"/>
              </a:spcAft>
              <a:buClr>
                <a:schemeClr val="accent2"/>
              </a:buClr>
              <a:buFont typeface="Arial" panose="020B0604020202020204" pitchFamily="34" charset="0"/>
              <a:buChar char="•"/>
            </a:pPr>
            <a:r>
              <a:rPr lang="en-US">
                <a:solidFill>
                  <a:schemeClr val="bg1"/>
                </a:solidFill>
              </a:rPr>
              <a:t>NbGrader and JupyterHub Integration</a:t>
            </a:r>
          </a:p>
        </p:txBody>
      </p:sp>
      <p:pic>
        <p:nvPicPr>
          <p:cNvPr id="2" name="Picture 1">
            <a:extLst>
              <a:ext uri="{FF2B5EF4-FFF2-40B4-BE49-F238E27FC236}">
                <a16:creationId xmlns:a16="http://schemas.microsoft.com/office/drawing/2014/main" id="{E79609EF-C5AE-535D-D36D-B322D67243BB}"/>
              </a:ext>
            </a:extLst>
          </p:cNvPr>
          <p:cNvPicPr>
            <a:picLocks noChangeAspect="1"/>
          </p:cNvPicPr>
          <p:nvPr/>
        </p:nvPicPr>
        <p:blipFill>
          <a:blip r:embed="rId2"/>
          <a:stretch>
            <a:fillRect/>
          </a:stretch>
        </p:blipFill>
        <p:spPr>
          <a:xfrm>
            <a:off x="5297763" y="1824941"/>
            <a:ext cx="6250769" cy="3047250"/>
          </a:xfrm>
          <a:prstGeom prst="rect">
            <a:avLst/>
          </a:prstGeom>
        </p:spPr>
      </p:pic>
    </p:spTree>
    <p:extLst>
      <p:ext uri="{BB962C8B-B14F-4D97-AF65-F5344CB8AC3E}">
        <p14:creationId xmlns:p14="http://schemas.microsoft.com/office/powerpoint/2010/main" val="1950760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50A056-90B4-88F0-2B3D-9BECD74E1FF0}"/>
              </a:ext>
            </a:extLst>
          </p:cNvPr>
          <p:cNvSpPr txBox="1"/>
          <p:nvPr/>
        </p:nvSpPr>
        <p:spPr>
          <a:xfrm>
            <a:off x="803244" y="2638044"/>
            <a:ext cx="3063765" cy="3263206"/>
          </a:xfrm>
          <a:prstGeom prst="ellipse">
            <a:avLst/>
          </a:prstGeom>
        </p:spPr>
        <p:txBody>
          <a:bodyPr vert="horz" lIns="91440" tIns="45720" rIns="91440" bIns="45720" rtlCol="0" anchorCtr="1">
            <a:normAutofit/>
          </a:bodyPr>
          <a:lstStyle/>
          <a:p>
            <a:pPr indent="-228600" defTabSz="914400">
              <a:spcBef>
                <a:spcPts val="1000"/>
              </a:spcBef>
              <a:spcAft>
                <a:spcPts val="600"/>
              </a:spcAft>
              <a:buClr>
                <a:schemeClr val="accent2"/>
              </a:buClr>
              <a:buFont typeface="Arial" panose="020B0604020202020204" pitchFamily="34" charset="0"/>
              <a:buChar char="•"/>
            </a:pPr>
            <a:r>
              <a:rPr lang="en-US" cap="all" spc="200">
                <a:solidFill>
                  <a:schemeClr val="tx1">
                    <a:lumMod val="85000"/>
                    <a:lumOff val="15000"/>
                  </a:schemeClr>
                </a:solidFill>
              </a:rPr>
              <a:t>NbGrader WorkFLow</a:t>
            </a:r>
          </a:p>
        </p:txBody>
      </p:sp>
      <p:sp>
        <p:nvSpPr>
          <p:cNvPr id="20" name="Rectangle 19">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462E695-0D4F-B9DB-FEFE-5F47494C33E1}"/>
              </a:ext>
            </a:extLst>
          </p:cNvPr>
          <p:cNvPicPr>
            <a:picLocks noChangeAspect="1"/>
          </p:cNvPicPr>
          <p:nvPr/>
        </p:nvPicPr>
        <p:blipFill>
          <a:blip r:embed="rId2"/>
          <a:stretch>
            <a:fillRect/>
          </a:stretch>
        </p:blipFill>
        <p:spPr>
          <a:xfrm>
            <a:off x="4823366" y="1915124"/>
            <a:ext cx="6227064" cy="3035694"/>
          </a:xfrm>
          <a:prstGeom prst="rect">
            <a:avLst/>
          </a:prstGeom>
        </p:spPr>
      </p:pic>
    </p:spTree>
    <p:extLst>
      <p:ext uri="{BB962C8B-B14F-4D97-AF65-F5344CB8AC3E}">
        <p14:creationId xmlns:p14="http://schemas.microsoft.com/office/powerpoint/2010/main" val="2455900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B5CC5C-EB15-7397-E16A-D14E289C9EC9}"/>
              </a:ext>
            </a:extLst>
          </p:cNvPr>
          <p:cNvSpPr txBox="1"/>
          <p:nvPr/>
        </p:nvSpPr>
        <p:spPr>
          <a:xfrm>
            <a:off x="2231136" y="964692"/>
            <a:ext cx="7729728" cy="1188720"/>
          </a:xfrm>
          <a:prstGeom prst="rect">
            <a:avLst/>
          </a:prstGeom>
        </p:spPr>
        <p:txBody>
          <a:bodyPr vert="horz" lIns="182880" tIns="182880" rIns="182880" bIns="182880" rtlCol="0" anchor="ctr">
            <a:normAutofit/>
          </a:bodyPr>
          <a:lstStyle/>
          <a:p>
            <a:pPr algn="ctr" defTabSz="914400">
              <a:lnSpc>
                <a:spcPct val="90000"/>
              </a:lnSpc>
              <a:spcBef>
                <a:spcPct val="0"/>
              </a:spcBef>
              <a:spcAft>
                <a:spcPts val="600"/>
              </a:spcAft>
            </a:pPr>
            <a:r>
              <a:rPr lang="en-US" sz="2800" cap="all" spc="200">
                <a:solidFill>
                  <a:srgbClr val="262626"/>
                </a:solidFill>
                <a:latin typeface="+mj-lt"/>
                <a:ea typeface="+mj-ea"/>
                <a:cs typeface="+mj-cs"/>
              </a:rPr>
              <a:t>DrawBacks of NBGrader</a:t>
            </a:r>
          </a:p>
        </p:txBody>
      </p:sp>
      <p:graphicFrame>
        <p:nvGraphicFramePr>
          <p:cNvPr id="15" name="TextBox 2">
            <a:extLst>
              <a:ext uri="{FF2B5EF4-FFF2-40B4-BE49-F238E27FC236}">
                <a16:creationId xmlns:a16="http://schemas.microsoft.com/office/drawing/2014/main" id="{7E6EE867-A1AF-436C-771F-4F360BEBDC88}"/>
              </a:ext>
            </a:extLst>
          </p:cNvPr>
          <p:cNvGraphicFramePr/>
          <p:nvPr>
            <p:extLst>
              <p:ext uri="{D42A27DB-BD31-4B8C-83A1-F6EECF244321}">
                <p14:modId xmlns:p14="http://schemas.microsoft.com/office/powerpoint/2010/main" val="3270807961"/>
              </p:ext>
            </p:extLst>
          </p:nvPr>
        </p:nvGraphicFramePr>
        <p:xfrm>
          <a:off x="965200" y="2638425"/>
          <a:ext cx="10261600" cy="3107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69170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6A994-9164-8987-7B96-BB385AF49DD8}"/>
              </a:ext>
            </a:extLst>
          </p:cNvPr>
          <p:cNvSpPr>
            <a:spLocks noGrp="1"/>
          </p:cNvSpPr>
          <p:nvPr>
            <p:ph type="title"/>
          </p:nvPr>
        </p:nvSpPr>
        <p:spPr>
          <a:xfrm>
            <a:off x="2231136" y="964692"/>
            <a:ext cx="7729728" cy="1188720"/>
          </a:xfrm>
        </p:spPr>
        <p:txBody>
          <a:bodyPr>
            <a:normAutofit/>
          </a:bodyPr>
          <a:lstStyle/>
          <a:p>
            <a:r>
              <a:rPr lang="en-US" dirty="0"/>
              <a:t>ELK Stack</a:t>
            </a:r>
          </a:p>
        </p:txBody>
      </p:sp>
      <p:graphicFrame>
        <p:nvGraphicFramePr>
          <p:cNvPr id="5" name="Content Placeholder 2">
            <a:extLst>
              <a:ext uri="{FF2B5EF4-FFF2-40B4-BE49-F238E27FC236}">
                <a16:creationId xmlns:a16="http://schemas.microsoft.com/office/drawing/2014/main" id="{3CA5A5A6-DE77-6A7D-BB90-91C29F3E85B9}"/>
              </a:ext>
            </a:extLst>
          </p:cNvPr>
          <p:cNvGraphicFramePr>
            <a:graphicFrameLocks noGrp="1"/>
          </p:cNvGraphicFramePr>
          <p:nvPr>
            <p:ph idx="1"/>
            <p:extLst>
              <p:ext uri="{D42A27DB-BD31-4B8C-83A1-F6EECF244321}">
                <p14:modId xmlns:p14="http://schemas.microsoft.com/office/powerpoint/2010/main" val="907553379"/>
              </p:ext>
            </p:extLst>
          </p:nvPr>
        </p:nvGraphicFramePr>
        <p:xfrm>
          <a:off x="965200" y="2638425"/>
          <a:ext cx="10261600" cy="3107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118972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66A93-6D6C-E053-D8BC-18684732AFA8}"/>
              </a:ext>
            </a:extLst>
          </p:cNvPr>
          <p:cNvSpPr>
            <a:spLocks noGrp="1"/>
          </p:cNvSpPr>
          <p:nvPr>
            <p:ph type="title"/>
          </p:nvPr>
        </p:nvSpPr>
        <p:spPr>
          <a:xfrm>
            <a:off x="6900672" y="978776"/>
            <a:ext cx="4486656" cy="1174991"/>
          </a:xfrm>
        </p:spPr>
        <p:txBody>
          <a:bodyPr>
            <a:normAutofit/>
          </a:bodyPr>
          <a:lstStyle/>
          <a:p>
            <a:r>
              <a:rPr lang="en-US" sz="2400"/>
              <a:t>Elastic Search </a:t>
            </a:r>
          </a:p>
        </p:txBody>
      </p:sp>
      <p:pic>
        <p:nvPicPr>
          <p:cNvPr id="5" name="Picture 4" descr="Piles of paper">
            <a:extLst>
              <a:ext uri="{FF2B5EF4-FFF2-40B4-BE49-F238E27FC236}">
                <a16:creationId xmlns:a16="http://schemas.microsoft.com/office/drawing/2014/main" id="{50BF1D42-7283-274D-AFEF-741F6C98283B}"/>
              </a:ext>
            </a:extLst>
          </p:cNvPr>
          <p:cNvPicPr>
            <a:picLocks noChangeAspect="1"/>
          </p:cNvPicPr>
          <p:nvPr/>
        </p:nvPicPr>
        <p:blipFill rotWithShape="1">
          <a:blip r:embed="rId2"/>
          <a:srcRect l="29910" r="10847" b="-1"/>
          <a:stretch/>
        </p:blipFill>
        <p:spPr>
          <a:xfrm>
            <a:off x="20" y="10"/>
            <a:ext cx="6086621" cy="6857990"/>
          </a:xfrm>
          <a:prstGeom prst="rect">
            <a:avLst/>
          </a:prstGeom>
        </p:spPr>
      </p:pic>
      <p:sp>
        <p:nvSpPr>
          <p:cNvPr id="3" name="Content Placeholder 2">
            <a:extLst>
              <a:ext uri="{FF2B5EF4-FFF2-40B4-BE49-F238E27FC236}">
                <a16:creationId xmlns:a16="http://schemas.microsoft.com/office/drawing/2014/main" id="{20EB365F-6887-A06B-4B35-48859E92CB85}"/>
              </a:ext>
            </a:extLst>
          </p:cNvPr>
          <p:cNvSpPr>
            <a:spLocks noGrp="1"/>
          </p:cNvSpPr>
          <p:nvPr>
            <p:ph idx="1"/>
          </p:nvPr>
        </p:nvSpPr>
        <p:spPr>
          <a:xfrm>
            <a:off x="6900672" y="2640692"/>
            <a:ext cx="4486656" cy="3255252"/>
          </a:xfrm>
        </p:spPr>
        <p:txBody>
          <a:bodyPr>
            <a:normAutofit/>
          </a:bodyPr>
          <a:lstStyle/>
          <a:p>
            <a:pPr>
              <a:lnSpc>
                <a:spcPct val="90000"/>
              </a:lnSpc>
            </a:pPr>
            <a:r>
              <a:rPr lang="en-US" sz="1700" dirty="0"/>
              <a:t>Elasticsearch uses RESTful APIs to integrate with data ingestion tools like Logstash that send data to Elasticsearch in JSON document format</a:t>
            </a:r>
          </a:p>
          <a:p>
            <a:pPr>
              <a:lnSpc>
                <a:spcPct val="90000"/>
              </a:lnSpc>
            </a:pPr>
            <a:r>
              <a:rPr lang="en-US" sz="1700" dirty="0"/>
              <a:t>JSON documents are stored in Elasticsearch as an inverted index where every word that appears in every indexed document is mapped to the specific document(s) containing that word</a:t>
            </a:r>
          </a:p>
          <a:p>
            <a:pPr>
              <a:lnSpc>
                <a:spcPct val="90000"/>
              </a:lnSpc>
            </a:pPr>
            <a:r>
              <a:rPr lang="en-US" sz="1700" dirty="0"/>
              <a:t>This indexing pattern enables rapid text-based search and retrieval of log data in JSON format.</a:t>
            </a:r>
          </a:p>
        </p:txBody>
      </p:sp>
    </p:spTree>
    <p:extLst>
      <p:ext uri="{BB962C8B-B14F-4D97-AF65-F5344CB8AC3E}">
        <p14:creationId xmlns:p14="http://schemas.microsoft.com/office/powerpoint/2010/main" val="4045444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2C51D-DC6A-F91A-F421-DD9AAD96775E}"/>
              </a:ext>
            </a:extLst>
          </p:cNvPr>
          <p:cNvSpPr>
            <a:spLocks noGrp="1"/>
          </p:cNvSpPr>
          <p:nvPr>
            <p:ph type="title"/>
          </p:nvPr>
        </p:nvSpPr>
        <p:spPr>
          <a:xfrm>
            <a:off x="6900672" y="978776"/>
            <a:ext cx="4486656" cy="1174991"/>
          </a:xfrm>
        </p:spPr>
        <p:txBody>
          <a:bodyPr>
            <a:normAutofit/>
          </a:bodyPr>
          <a:lstStyle/>
          <a:p>
            <a:r>
              <a:rPr lang="en-US" sz="2400"/>
              <a:t>Logstash</a:t>
            </a:r>
          </a:p>
        </p:txBody>
      </p:sp>
      <p:pic>
        <p:nvPicPr>
          <p:cNvPr id="5" name="Picture 4" descr="Top view of cubes connected with black lines">
            <a:extLst>
              <a:ext uri="{FF2B5EF4-FFF2-40B4-BE49-F238E27FC236}">
                <a16:creationId xmlns:a16="http://schemas.microsoft.com/office/drawing/2014/main" id="{CBBA14E1-DB05-9FB2-E88A-F1E1866C753B}"/>
              </a:ext>
            </a:extLst>
          </p:cNvPr>
          <p:cNvPicPr>
            <a:picLocks noChangeAspect="1"/>
          </p:cNvPicPr>
          <p:nvPr/>
        </p:nvPicPr>
        <p:blipFill rotWithShape="1">
          <a:blip r:embed="rId2"/>
          <a:srcRect l="21679" r="11757"/>
          <a:stretch/>
        </p:blipFill>
        <p:spPr>
          <a:xfrm>
            <a:off x="20" y="10"/>
            <a:ext cx="6086621" cy="6857990"/>
          </a:xfrm>
          <a:prstGeom prst="rect">
            <a:avLst/>
          </a:prstGeom>
        </p:spPr>
      </p:pic>
      <p:sp>
        <p:nvSpPr>
          <p:cNvPr id="3" name="Content Placeholder 2">
            <a:extLst>
              <a:ext uri="{FF2B5EF4-FFF2-40B4-BE49-F238E27FC236}">
                <a16:creationId xmlns:a16="http://schemas.microsoft.com/office/drawing/2014/main" id="{E70BC84D-D982-1A46-57C0-F559B5F73CDF}"/>
              </a:ext>
            </a:extLst>
          </p:cNvPr>
          <p:cNvSpPr>
            <a:spLocks noGrp="1"/>
          </p:cNvSpPr>
          <p:nvPr>
            <p:ph idx="1"/>
          </p:nvPr>
        </p:nvSpPr>
        <p:spPr>
          <a:xfrm>
            <a:off x="6900672" y="2640692"/>
            <a:ext cx="4486656" cy="3255252"/>
          </a:xfrm>
        </p:spPr>
        <p:txBody>
          <a:bodyPr>
            <a:normAutofit/>
          </a:bodyPr>
          <a:lstStyle/>
          <a:p>
            <a:pPr>
              <a:lnSpc>
                <a:spcPct val="90000"/>
              </a:lnSpc>
            </a:pPr>
            <a:r>
              <a:rPr lang="en-US" sz="1700" b="0" i="0" dirty="0">
                <a:effectLst/>
                <a:latin typeface="Mulish"/>
              </a:rPr>
              <a:t>.Logstash can pull from almost any data source using input plugins, apply a wide variety of data transformations and enhancements using filter plugins, and ship the data to a large number of destinations using output plugins.</a:t>
            </a:r>
          </a:p>
          <a:p>
            <a:pPr>
              <a:lnSpc>
                <a:spcPct val="90000"/>
              </a:lnSpc>
            </a:pPr>
            <a:r>
              <a:rPr lang="en-US" sz="1700" dirty="0">
                <a:latin typeface="Mulish"/>
              </a:rPr>
              <a:t>I</a:t>
            </a:r>
            <a:r>
              <a:rPr lang="en-US" sz="1700" b="0" i="0" dirty="0">
                <a:effectLst/>
                <a:latin typeface="Mulish"/>
              </a:rPr>
              <a:t>t allows you to filter, massage, and shape your data so that it’s easier to work with.</a:t>
            </a:r>
          </a:p>
          <a:p>
            <a:pPr>
              <a:lnSpc>
                <a:spcPct val="90000"/>
              </a:lnSpc>
            </a:pPr>
            <a:r>
              <a:rPr lang="en-US" sz="1700" b="0" i="0" dirty="0">
                <a:effectLst/>
                <a:latin typeface="Mulish"/>
              </a:rPr>
              <a:t>It is responsible for aggregating data from different sources, processing it, and sending it down the pipeline, usually to be directly indexed in Elasticsearch</a:t>
            </a:r>
            <a:endParaRPr lang="en-US" sz="1700" dirty="0">
              <a:latin typeface="Mulish"/>
            </a:endParaRPr>
          </a:p>
        </p:txBody>
      </p:sp>
    </p:spTree>
    <p:extLst>
      <p:ext uri="{BB962C8B-B14F-4D97-AF65-F5344CB8AC3E}">
        <p14:creationId xmlns:p14="http://schemas.microsoft.com/office/powerpoint/2010/main" val="153087020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
  <TotalTime>190</TotalTime>
  <Words>427</Words>
  <Application>Microsoft Macintosh PowerPoint</Application>
  <PresentationFormat>Widescreen</PresentationFormat>
  <Paragraphs>33</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Gill Sans MT</vt:lpstr>
      <vt:lpstr>Mulish</vt:lpstr>
      <vt:lpstr>Parcel</vt:lpstr>
      <vt:lpstr>Codebench : Evolution in Grading Platform</vt:lpstr>
      <vt:lpstr>NB Grader and CodePost Integration</vt:lpstr>
      <vt:lpstr>PowerPoint Presentation</vt:lpstr>
      <vt:lpstr>PowerPoint Presentation</vt:lpstr>
      <vt:lpstr>PowerPoint Presentation</vt:lpstr>
      <vt:lpstr>PowerPoint Presentation</vt:lpstr>
      <vt:lpstr>ELK Stack</vt:lpstr>
      <vt:lpstr>Elastic Search </vt:lpstr>
      <vt:lpstr>Logstash</vt:lpstr>
      <vt:lpstr>Kibana</vt:lpstr>
      <vt:lpstr>Workflow</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NB Grader and CodePost Integration</dc:title>
  <dc:creator>Anmol Sharma</dc:creator>
  <cp:lastModifiedBy>Anmol Sharma</cp:lastModifiedBy>
  <cp:revision>6</cp:revision>
  <dcterms:created xsi:type="dcterms:W3CDTF">2022-06-15T15:25:00Z</dcterms:created>
  <dcterms:modified xsi:type="dcterms:W3CDTF">2023-12-25T13:46:14Z</dcterms:modified>
</cp:coreProperties>
</file>

<file path=docProps/thumbnail.jpeg>
</file>